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1" r:id="rId3"/>
    <p:sldId id="257" r:id="rId4"/>
    <p:sldId id="258" r:id="rId5"/>
    <p:sldId id="263" r:id="rId6"/>
    <p:sldId id="274" r:id="rId7"/>
    <p:sldId id="292" r:id="rId8"/>
    <p:sldId id="281" r:id="rId9"/>
    <p:sldId id="278" r:id="rId10"/>
    <p:sldId id="275" r:id="rId11"/>
    <p:sldId id="272" r:id="rId12"/>
    <p:sldId id="262" r:id="rId13"/>
    <p:sldId id="265" r:id="rId14"/>
    <p:sldId id="269" r:id="rId15"/>
    <p:sldId id="282" r:id="rId16"/>
    <p:sldId id="283" r:id="rId17"/>
    <p:sldId id="273" r:id="rId18"/>
    <p:sldId id="276" r:id="rId19"/>
    <p:sldId id="259" r:id="rId20"/>
    <p:sldId id="260" r:id="rId21"/>
    <p:sldId id="261" r:id="rId22"/>
    <p:sldId id="266" r:id="rId23"/>
    <p:sldId id="268" r:id="rId24"/>
    <p:sldId id="271" r:id="rId25"/>
    <p:sldId id="267" r:id="rId26"/>
    <p:sldId id="264" r:id="rId27"/>
    <p:sldId id="293" r:id="rId28"/>
    <p:sldId id="270" r:id="rId29"/>
    <p:sldId id="286" r:id="rId30"/>
    <p:sldId id="277" r:id="rId31"/>
    <p:sldId id="279" r:id="rId32"/>
    <p:sldId id="284" r:id="rId33"/>
    <p:sldId id="288" r:id="rId34"/>
    <p:sldId id="289" r:id="rId35"/>
    <p:sldId id="290" r:id="rId36"/>
    <p:sldId id="280" r:id="rId37"/>
    <p:sldId id="285" r:id="rId38"/>
    <p:sldId id="287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37" autoAdjust="0"/>
  </p:normalViewPr>
  <p:slideViewPr>
    <p:cSldViewPr>
      <p:cViewPr>
        <p:scale>
          <a:sx n="70" d="100"/>
          <a:sy n="70" d="100"/>
        </p:scale>
        <p:origin x="-52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5AA3D-EB0E-46C9-BA4C-A1038246AEB2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BF0ED-73B0-4BFD-93DA-AE69214D21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5AA3D-EB0E-46C9-BA4C-A1038246AEB2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BF0ED-73B0-4BFD-93DA-AE69214D21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5AA3D-EB0E-46C9-BA4C-A1038246AEB2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BF0ED-73B0-4BFD-93DA-AE69214D21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5AA3D-EB0E-46C9-BA4C-A1038246AEB2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BF0ED-73B0-4BFD-93DA-AE69214D21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5AA3D-EB0E-46C9-BA4C-A1038246AEB2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BF0ED-73B0-4BFD-93DA-AE69214D21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5AA3D-EB0E-46C9-BA4C-A1038246AEB2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BF0ED-73B0-4BFD-93DA-AE69214D21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5AA3D-EB0E-46C9-BA4C-A1038246AEB2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BF0ED-73B0-4BFD-93DA-AE69214D21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5AA3D-EB0E-46C9-BA4C-A1038246AEB2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FBF0ED-73B0-4BFD-93DA-AE69214D21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5AA3D-EB0E-46C9-BA4C-A1038246AEB2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BF0ED-73B0-4BFD-93DA-AE69214D21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5AA3D-EB0E-46C9-BA4C-A1038246AEB2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5FBF0ED-73B0-4BFD-93DA-AE69214D21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CA5AA3D-EB0E-46C9-BA4C-A1038246AEB2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BF0ED-73B0-4BFD-93DA-AE69214D21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CA5AA3D-EB0E-46C9-BA4C-A1038246AEB2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5FBF0ED-73B0-4BFD-93DA-AE69214D21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pic>
        <p:nvPicPr>
          <p:cNvPr id="5" name="Picture 4" descr="imagesCAQXYW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990600"/>
            <a:ext cx="6629400" cy="49720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3048000"/>
            <a:ext cx="11353800" cy="24384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       </a:t>
            </a:r>
            <a:r>
              <a:rPr lang="en-US" sz="4000" dirty="0" smtClean="0">
                <a:solidFill>
                  <a:schemeClr val="tx1"/>
                </a:solidFill>
                <a:latin typeface="Arial Black" pitchFamily="34" charset="0"/>
              </a:rPr>
              <a:t>Andrew Jackson;                                      the twenty dollar bill </a:t>
            </a:r>
            <a:r>
              <a:rPr lang="en-US" sz="40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en-US" sz="4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en-US" sz="4000" dirty="0" smtClean="0">
                <a:solidFill>
                  <a:srgbClr val="FF0000"/>
                </a:solidFill>
                <a:latin typeface="Arial Black" pitchFamily="34" charset="0"/>
              </a:rPr>
              <a:t>                  villain    </a:t>
            </a:r>
            <a:br>
              <a:rPr lang="en-US" sz="4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en-US" sz="4000" dirty="0" smtClean="0">
                <a:solidFill>
                  <a:srgbClr val="FF0000"/>
                </a:solidFill>
                <a:latin typeface="Arial Black" pitchFamily="34" charset="0"/>
              </a:rPr>
              <a:t>                       </a:t>
            </a:r>
            <a:r>
              <a:rPr lang="en-US" sz="4000" dirty="0" smtClean="0">
                <a:solidFill>
                  <a:schemeClr val="bg1"/>
                </a:solidFill>
                <a:latin typeface="Arial Black" pitchFamily="34" charset="0"/>
              </a:rPr>
              <a:t>or</a:t>
            </a:r>
            <a:r>
              <a:rPr lang="en-US" sz="40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br>
              <a:rPr lang="en-US" sz="4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en-US" sz="4000" dirty="0" smtClean="0">
                <a:solidFill>
                  <a:srgbClr val="FF0000"/>
                </a:solidFill>
                <a:latin typeface="Arial Black" pitchFamily="34" charset="0"/>
              </a:rPr>
              <a:t>                          </a:t>
            </a:r>
            <a:r>
              <a:rPr lang="en-US" sz="4000" dirty="0" smtClean="0">
                <a:solidFill>
                  <a:srgbClr val="00B0F0"/>
                </a:solidFill>
                <a:latin typeface="Arial Black" pitchFamily="34" charset="0"/>
              </a:rPr>
              <a:t>hero </a:t>
            </a:r>
            <a:r>
              <a:rPr lang="en-US" sz="4000" dirty="0" smtClean="0">
                <a:solidFill>
                  <a:srgbClr val="FF0000"/>
                </a:solidFill>
                <a:latin typeface="Arial Black" pitchFamily="34" charset="0"/>
              </a:rPr>
              <a:t>  </a:t>
            </a:r>
            <a:endParaRPr lang="en-US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ritish-flag-6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&quot;No&quot; Symbol 4"/>
          <p:cNvSpPr/>
          <p:nvPr/>
        </p:nvSpPr>
        <p:spPr>
          <a:xfrm>
            <a:off x="0" y="-228600"/>
            <a:ext cx="9372600" cy="7086600"/>
          </a:xfrm>
          <a:prstGeom prst="noSmoking">
            <a:avLst>
              <a:gd name="adj" fmla="val 1139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769px-Andrew-Jackson-disobeys-British-officer-178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228600"/>
            <a:ext cx="8077200" cy="63021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jacks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457200"/>
            <a:ext cx="8026400" cy="6019800"/>
          </a:xfrm>
        </p:spPr>
      </p:pic>
      <p:sp>
        <p:nvSpPr>
          <p:cNvPr id="5" name="Rectangle 4"/>
          <p:cNvSpPr/>
          <p:nvPr/>
        </p:nvSpPr>
        <p:spPr>
          <a:xfrm>
            <a:off x="2514600" y="4800600"/>
            <a:ext cx="40705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Military</a:t>
            </a:r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ritColoniesSpanishFL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457200"/>
            <a:ext cx="6248400" cy="6019800"/>
          </a:xfrm>
        </p:spPr>
      </p:pic>
      <p:sp>
        <p:nvSpPr>
          <p:cNvPr id="5" name="Oval 4"/>
          <p:cNvSpPr/>
          <p:nvPr/>
        </p:nvSpPr>
        <p:spPr>
          <a:xfrm>
            <a:off x="3886200" y="3657600"/>
            <a:ext cx="304800" cy="228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429000" y="3581400"/>
            <a:ext cx="304800" cy="304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048000" y="3505200"/>
            <a:ext cx="304800" cy="304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284037">
            <a:off x="482898" y="2642320"/>
            <a:ext cx="727161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ENOUGH!!!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imagesCAV4DW3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5455762" y="1935639"/>
            <a:ext cx="2741613" cy="3289936"/>
          </a:xfrm>
        </p:spPr>
      </p:pic>
      <p:pic>
        <p:nvPicPr>
          <p:cNvPr id="6" name="Picture 5" descr="imagesCAV4DW3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276622" y="2085578"/>
            <a:ext cx="2766218" cy="3319462"/>
          </a:xfrm>
          <a:prstGeom prst="rect">
            <a:avLst/>
          </a:prstGeom>
        </p:spPr>
      </p:pic>
      <p:pic>
        <p:nvPicPr>
          <p:cNvPr id="5" name="Picture 4" descr="HistoricFlorida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91000" y="1905000"/>
            <a:ext cx="3179201" cy="318611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638800" y="990600"/>
            <a:ext cx="22621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Spain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8620" y="1752600"/>
            <a:ext cx="22236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U.S.A.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-4.16281E-7 C -0.04792 -0.00185 -0.09393 -0.00647 -0.14185 -0.00809 C -0.15139 -0.00948 -0.16094 -0.01017 -0.17014 -0.01202 C -0.17414 -0.01272 -0.1783 -0.01503 -0.18212 -0.01596 C -0.19202 -0.01827 -0.21198 -0.02197 -0.21198 -0.02197 C -0.22379 -0.02127 -0.23577 -0.02127 -0.24775 -0.01989 C -0.2533 -0.01919 -0.26407 -0.01596 -0.26407 -0.01596 C -0.46615 -0.0222 -0.34966 -0.01989 -0.61337 -0.01989 " pathEditMode="relative" ptsTypes="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6600" dirty="0" smtClean="0">
                <a:latin typeface="Arial Black" pitchFamily="34" charset="0"/>
              </a:rPr>
              <a:t>    The Battle </a:t>
            </a:r>
          </a:p>
          <a:p>
            <a:pPr>
              <a:buNone/>
            </a:pPr>
            <a:r>
              <a:rPr lang="en-US" sz="6600" dirty="0" smtClean="0">
                <a:latin typeface="Arial Black" pitchFamily="34" charset="0"/>
              </a:rPr>
              <a:t>          of             </a:t>
            </a:r>
            <a:r>
              <a:rPr lang="en-US" sz="6000" dirty="0" smtClean="0">
                <a:latin typeface="Arial Black" pitchFamily="34" charset="0"/>
              </a:rPr>
              <a:t> </a:t>
            </a:r>
            <a:r>
              <a:rPr lang="en-US" sz="6600" dirty="0" smtClean="0">
                <a:latin typeface="Arial Black" pitchFamily="34" charset="0"/>
              </a:rPr>
              <a:t> </a:t>
            </a:r>
          </a:p>
          <a:p>
            <a:pPr>
              <a:buNone/>
            </a:pPr>
            <a:r>
              <a:rPr lang="en-US" sz="6600" dirty="0" smtClean="0">
                <a:latin typeface="Arial Black" pitchFamily="34" charset="0"/>
              </a:rPr>
              <a:t> New Orleans  </a:t>
            </a:r>
            <a:endParaRPr lang="en-US" sz="6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800px-Battle_of_New_Orlea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vote_card-p137546331809357873q0yk_4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648200" y="1524000"/>
            <a:ext cx="381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1824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cla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838200"/>
            <a:ext cx="4953000" cy="54707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 students will be able to give their opinion if Andrew Jackson is a Hero or Villain.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imagesCAZAFJJ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066800"/>
            <a:ext cx="4419600" cy="50838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ndrew-Jackson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0" y="0"/>
            <a:ext cx="7239000" cy="70360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la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685800"/>
            <a:ext cx="5562600" cy="5963107"/>
          </a:xfrm>
        </p:spPr>
      </p:pic>
      <p:sp>
        <p:nvSpPr>
          <p:cNvPr id="6" name="&quot;No&quot; Symbol 5"/>
          <p:cNvSpPr/>
          <p:nvPr/>
        </p:nvSpPr>
        <p:spPr>
          <a:xfrm>
            <a:off x="1524000" y="914400"/>
            <a:ext cx="6019800" cy="533400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white-t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685800"/>
            <a:ext cx="4343400" cy="57877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Program Files\Microsoft Office\MEDIA\CAGCAT10\j018560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0685" y="2967228"/>
            <a:ext cx="922630" cy="923544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AGCAT10\j018560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"/>
            <a:ext cx="6400800" cy="64071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4" descr="imagesCAZAFJJ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057400"/>
            <a:ext cx="3581400" cy="3629580"/>
          </a:xfrm>
          <a:prstGeom prst="rect">
            <a:avLst/>
          </a:prstGeom>
        </p:spPr>
      </p:pic>
      <p:pic>
        <p:nvPicPr>
          <p:cNvPr id="7" name="Content Placeholder 3" descr="cla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900734"/>
            <a:ext cx="3505200" cy="37575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CAZAFJJ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066800"/>
            <a:ext cx="4872038" cy="4937581"/>
          </a:xfrm>
        </p:spPr>
      </p:pic>
      <p:pic>
        <p:nvPicPr>
          <p:cNvPr id="5" name="Picture 4" descr="3%20balloons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086351">
            <a:off x="1558239" y="3315436"/>
            <a:ext cx="2117054" cy="3852524"/>
          </a:xfrm>
          <a:prstGeom prst="rect">
            <a:avLst/>
          </a:prstGeom>
        </p:spPr>
      </p:pic>
      <p:pic>
        <p:nvPicPr>
          <p:cNvPr id="6" name="Picture 5" descr="3%20balloons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359668">
            <a:off x="6831570" y="2081212"/>
            <a:ext cx="2117054" cy="3852524"/>
          </a:xfrm>
          <a:prstGeom prst="rect">
            <a:avLst/>
          </a:prstGeom>
        </p:spPr>
      </p:pic>
      <p:pic>
        <p:nvPicPr>
          <p:cNvPr id="7" name="Picture 6" descr="3%20balloons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359668">
            <a:off x="-185624" y="-128589"/>
            <a:ext cx="2117054" cy="3852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9.08418E-6 C 0.00155 0.00324 0.00572 0.0118 0.00746 0.01388 C 0.01162 0.01851 0.02083 0.02591 0.02083 0.02591 C 0.02603 0.03655 0.02083 0.02822 0.02985 0.03585 C 0.03871 0.04325 0.04322 0.04811 0.05069 0.05574 C 0.05433 0.05944 0.06319 0.06037 0.06718 0.06175 C 0.08211 0.06661 0.09444 0.06915 0.11041 0.0717 C 0.11492 0.07239 0.11926 0.0747 0.12378 0.07563 C 0.13263 0.07748 0.15069 0.07956 0.15069 0.07956 C 0.17465 0.07817 0.1986 0.07817 0.22239 0.07563 C 0.26284 0.07147 0.30294 0.05921 0.34322 0.05366 C 0.36857 0.05435 0.39409 0.05412 0.41944 0.05574 C 0.43246 0.05667 0.44374 0.06569 0.45676 0.06777 C 0.48836 0.08627 0.45208 0.06638 0.4835 0.07956 C 0.50537 0.08881 0.5269 0.10292 0.5493 0.1094 C 0.57864 0.1309 0.61301 0.13668 0.64617 0.14131 C 0.66162 0.13992 0.67708 0.13969 0.69253 0.13738 C 0.70451 0.13553 0.71475 0.12443 0.72378 0.11541 C 0.73905 0.10038 0.75798 0.08604 0.77169 0.06777 C 0.77517 0.06314 0.77725 0.05667 0.78055 0.05181 C 0.78819 0.04071 0.79652 0.03053 0.80451 0.01989 C 0.8276 -0.01086 0.8519 -0.03584 0.87169 -0.07146 C 0.88159 -0.08926 0.89235 -0.10615 0.90294 -0.12326 C 0.90503 -0.12673 0.90537 -0.13159 0.90746 -0.13505 C 0.90954 -0.13829 0.91267 -0.14014 0.91492 -0.14315 C 0.92534 -0.15726 0.92968 -0.16535 0.94322 -0.17298 C 0.94652 -0.17923 0.94617 -0.17645 0.94617 -0.18085 " pathEditMode="relative" ptsTypes="ffffffffffffffffffffffffffA"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19149E-6 C -0.01528 0.00717 -0.02778 0.01781 -0.04479 0.02197 C -0.0684 0.02729 -0.0941 0.02799 -0.11788 0.0296 C -0.14913 0.03539 -0.17379 0.03492 -0.2059 0.03192 C -0.25538 0.0222 -0.28073 -0.04648 -0.30156 -0.09944 C -0.32292 -0.15402 -0.34549 -0.20467 -0.35677 -0.26434 C -0.35851 -0.29278 -0.35972 -0.29741 -0.35521 -0.3321 C -0.34931 -0.37766 -0.31875 -0.40934 -0.28802 -0.4216 C -0.26511 -0.42044 -0.24184 -0.42345 -0.21945 -0.41744 C -0.20434 -0.4135 -0.19149 -0.40032 -0.17761 -0.39176 C -0.12986 -0.36239 -0.10799 -0.3025 -0.09254 -0.24052 C -0.09063 -0.20305 -0.08767 -0.17137 -0.0941 -0.13321 C -0.09618 -0.12072 -0.1099 -0.09112 -0.11493 -0.0814 C -0.13958 -0.03446 -0.18038 0.0081 -0.22379 0.01989 C -0.23715 0.02336 -0.25087 0.02336 -0.26424 0.02567 C -0.36563 0.0118 -0.46632 -0.01734 -0.54323 -0.11332 C -0.56545 -0.14107 -0.60972 -0.21646 -0.61649 -0.2345 C -0.62292 -0.25185 -0.62847 -0.26966 -0.63576 -0.28631 C -0.66528 -0.35453 -0.70122 -0.41836 -0.72986 -0.48705 C -0.73507 -0.49954 -0.74063 -0.51179 -0.74479 -0.52521 C -0.7507 -0.54371 -0.75972 -0.58256 -0.75972 -0.58256 C -0.76476 -0.62558 -0.76979 -0.66859 -0.77465 -0.71184 C -0.77413 -0.72109 -0.77465 -0.73057 -0.77309 -0.73959 C -0.7724 -0.74213 -0.76597 -0.74815 -0.76424 -0.74954 C -0.75261 -0.75832 -0.73906 -0.76734 -0.72535 -0.76734 " pathEditMode="relative" ptsTypes="ffffffffffffffffffffffffA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5097E-6 C -0.01302 -0.01642 -0.02604 -0.02868 -0.0434 -0.03561 C -0.05642 -0.04949 -0.07274 -0.06129 -0.08819 -0.06938 C -0.09271 -0.074 -0.09705 -0.07886 -0.10156 -0.08349 C -0.11059 -0.09297 -0.12222 -0.09667 -0.12986 -0.10939 C -0.1368 -0.12049 -0.14375 -0.1265 -0.15225 -0.13506 C -0.16007 -0.14292 -0.16753 -0.1524 -0.17621 -0.15888 C -0.19566 -0.17345 -0.22673 -0.1975 -0.23298 -0.22849 C -0.23246 -0.24306 -0.23646 -0.26064 -0.22986 -0.2722 C -0.22778 -0.2759 -0.22413 -0.27798 -0.22239 -0.28215 C -0.22014 -0.28746 -0.21875 -0.29255 -0.21493 -0.29602 C -0.20659 -0.30342 -0.19791 -0.31383 -0.18819 -0.31799 C -0.18385 -0.31984 -0.17465 -0.32192 -0.17465 -0.32192 C -0.15781 -0.31961 -0.13958 -0.32354 -0.12396 -0.31406 C -0.11562 -0.3092 -0.10451 -0.3025 -0.09705 -0.29602 C -0.09375 -0.29325 -0.09149 -0.28862 -0.08819 -0.28631 C -0.07465 -0.27683 -0.0592 -0.27081 -0.04479 -0.26457 C -0.03298 -0.25902 -0.02448 -0.25046 -0.01198 -0.24653 C 0.00104 -0.23659 0.01511 -0.23196 0.02813 -0.22248 C 0.04861 -0.20768 0.06754 -0.1908 0.08941 -0.18108 C 0.11025 -0.16119 0.13143 -0.15032 0.15521 -0.13899 C 0.17865 -0.12789 0.15834 -0.13298 0.18056 -0.12905 C 0.21407 -0.11725 0.22466 -0.12303 0.26702 -0.1272 C 0.30938 -0.1413 0.35 -0.15981 0.3908 -0.18108 C 0.42552 -0.19843 0.46111 -0.21647 0.48646 -0.25439 C 0.51493 -0.29695 0.53351 -0.3432 0.54618 -0.39755 C 0.55955 -0.45583 0.55104 -0.51873 0.56563 -0.57655 C 0.56702 -0.59459 0.56875 -0.60916 0.57309 -0.62627 C 0.575 -0.645 0.57847 -0.66351 0.58177 -0.68178 C 0.58386 -0.69218 0.5842 -0.7019 0.58802 -0.71161 C 0.59271 -0.73982 0.58525 -0.69912 0.59254 -0.7278 C 0.59722 -0.74584 0.59045 -0.73057 0.59688 -0.74352 C 0.59896 -0.75416 0.60226 -0.7648 0.60747 -0.77336 C 0.60938 -0.77636 0.62032 -0.78284 0.62066 -0.7833 C 0.62604 -0.7877 0.63091 -0.79232 0.63577 -0.79718 C 0.64827 -0.80944 0.66198 -0.82123 0.67604 -0.83094 " pathEditMode="relative" ptsTypes="fffffffffffffffffffffffffffffffffffA">
                                      <p:cBhvr>
                                        <p:cTn id="1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1940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         </a:t>
            </a:r>
            <a:r>
              <a:rPr lang="en-US" sz="9600" dirty="0" smtClean="0"/>
              <a:t> 1828</a:t>
            </a:r>
            <a:endParaRPr lang="en-US" sz="96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orse_and_M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228600"/>
            <a:ext cx="7239000" cy="64285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usa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533400"/>
            <a:ext cx="9144000" cy="60348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32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rot="20164583">
            <a:off x="-122406" y="2662044"/>
            <a:ext cx="96774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BACKGROUND</a:t>
            </a:r>
            <a:endParaRPr lang="en-US" sz="8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ndrew-Jackson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76400" y="0"/>
            <a:ext cx="5364836" cy="6807381"/>
          </a:xfrm>
        </p:spPr>
      </p:pic>
      <p:pic>
        <p:nvPicPr>
          <p:cNvPr id="7" name="Picture 6" descr="metallic_colors_balloons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811509">
            <a:off x="4921879" y="1981239"/>
            <a:ext cx="3758819" cy="4508500"/>
          </a:xfrm>
          <a:prstGeom prst="rect">
            <a:avLst/>
          </a:prstGeom>
        </p:spPr>
      </p:pic>
      <p:pic>
        <p:nvPicPr>
          <p:cNvPr id="8" name="Picture 7" descr="metallic_colors_balloons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811509">
            <a:off x="844300" y="2349461"/>
            <a:ext cx="3758819" cy="4508500"/>
          </a:xfrm>
          <a:prstGeom prst="rect">
            <a:avLst/>
          </a:prstGeom>
        </p:spPr>
      </p:pic>
      <p:pic>
        <p:nvPicPr>
          <p:cNvPr id="9" name="Picture 8" descr="metallic_colors_balloons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811509">
            <a:off x="6102100" y="-12739"/>
            <a:ext cx="3758819" cy="4508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5.43941E-6 C -0.01371 0.00139 -0.02413 0.00532 -0.0375 0.00787 C -0.0592 0.00648 -0.08108 0.00671 -0.10295 0.00394 C -0.10833 0.00324 -0.15642 -0.00901 -0.16875 -0.01202 C -0.20139 -0.02011 -0.23559 -0.02566 -0.26875 -0.02983 C -0.28802 -0.03885 -0.30833 -0.04347 -0.32847 -0.04787 C -0.3625 -0.06406 -0.39757 -0.07608 -0.43142 -0.09343 C -0.4408 -0.09828 -0.45087 -0.10129 -0.45972 -0.10753 C -0.48837 -0.12789 -0.51701 -0.14639 -0.54479 -0.16905 C -0.56371 -0.18455 -0.5941 -0.20628 -0.60156 -0.23473 C -0.60347 -0.25393 -0.60625 -0.26133 -0.60156 -0.28237 C -0.6 -0.28954 -0.58924 -0.3011 -0.58507 -0.30434 C -0.56806 -0.31799 -0.54844 -0.3314 -0.52986 -0.34019 C -0.51094 -0.34921 -0.48993 -0.3617 -0.47031 -0.36817 C -0.42222 -0.3832 -0.37135 -0.39037 -0.3224 -0.39384 C -0.29549 -0.39569 -0.26875 -0.39639 -0.24184 -0.39777 C -0.23333 -0.39916 -0.225 -0.40032 -0.21649 -0.40171 C -0.2066 -0.40356 -0.18663 -0.40772 -0.18663 -0.40772 C -0.17431 -0.42437 -0.17795 -0.41558 -0.17344 -0.43154 C -0.17378 -0.44356 -0.17361 -0.45559 -0.17465 -0.46739 C -0.17587 -0.48103 -0.18177 -0.4956 -0.18368 -0.50901 C -0.18663 -0.52937 -0.18993 -0.55527 -0.19115 -0.57469 C -0.19149 -0.58163 -0.19392 -0.62418 -0.20017 -0.63228 C -0.20156 -0.63436 -0.20399 -0.63482 -0.20608 -0.63621 C -0.21128 -0.64685 -0.22014 -0.65263 -0.22847 -0.65841 C -0.24931 -0.67183 -0.27413 -0.67923 -0.29705 -0.682 C -0.30746 -0.68316 -0.31806 -0.68455 -0.32847 -0.68593 C -0.33941 -0.68732 -0.36128 -0.6901 -0.36128 -0.6901 C -0.43056 -0.68848 -0.50035 -0.69056 -0.56424 -0.65032 C -0.58437 -0.6376 -0.60556 -0.6228 -0.62396 -0.60661 C -0.64149 -0.59111 -0.62361 -0.60152 -0.6434 -0.58672 C -0.69253 -0.54972 -0.74167 -0.51503 -0.79861 -0.50716 C -0.81962 -0.50069 -0.84149 -0.49676 -0.86267 -0.49306 C -0.88993 -0.49468 -0.89323 -0.48427 -0.90156 -0.50716 C -0.89931 -0.53098 -0.89826 -0.55342 -0.88958 -0.57469 C -0.87604 -0.60823 -0.85156 -0.62187 -0.82865 -0.64037 C -0.81632 -0.65009 -0.80451 -0.66026 -0.79253 -0.67021 C -0.7651 -0.69333 -0.73906 -0.72201 -0.70608 -0.72987 C -0.68924 -0.7382 -0.67187 -0.73936 -0.65382 -0.74167 C -0.62205 -0.74005 -0.58993 -0.74121 -0.55851 -0.73566 C -0.54479 -0.73334 -0.53125 -0.73149 -0.51806 -0.72779 C -0.51042 -0.72571 -0.50295 -0.72317 -0.49566 -0.72178 C -0.47691 -0.71831 -0.45799 -0.71785 -0.43889 -0.71577 C -0.43385 -0.7153 -0.42413 -0.71392 -0.42413 -0.71392 C -0.39427 -0.71507 -0.375 -0.70883 -0.35226 -0.72987 C -0.3401 -0.75369 -0.3592 -0.71762 -0.34479 -0.73982 C -0.33958 -0.74791 -0.33698 -0.75855 -0.33281 -0.7678 C -0.33385 -0.77821 -0.3342 -0.78885 -0.33594 -0.79925 C -0.33767 -0.80966 -0.3526 -0.82562 -0.35677 -0.83117 C -0.37031 -0.84921 -0.38559 -0.86008 -0.40156 -0.87303 C -0.4158 -0.88482 -0.42934 -0.89754 -0.44496 -0.90679 C -0.47396 -0.92437 -0.44861 -0.90448 -0.48073 -0.92252 C -0.49236 -0.92923 -0.50278 -0.94079 -0.5151 -0.94449 C -0.56632 -0.95975 -0.61771 -0.97109 -0.67014 -0.9764 C -0.70799 -0.97548 -0.74635 -0.98057 -0.78385 -0.97224 C -0.8026 -0.96808 -0.81962 -0.95813 -0.83733 -0.9505 C -0.87882 -0.9327 -0.91944 -0.91928 -0.96267 -0.91258 C -0.98802 -0.91443 -0.99444 -0.91258 -1.01354 -0.92252 C -1.02674 -0.94056 -1.04149 -0.95721 -1.05677 -0.97224 C -1.06927 -0.9845 -1.08194 -0.99514 -1.0941 -1.00809 C -1.09601 -1.01017 -1.09687 -1.01364 -1.09861 -1.01595 C -1.10937 -1.03052 -1.11076 -1.0363 -1.11649 -1.05388 C -1.11962 -1.06382 -1.11944 -1.05665 -1.11944 -1.06174 " pathEditMode="relative" ptsTypes="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292 0.44681 C -0.08941 0.46323 -0.09306 0.46161 -0.11476 0.4667 C -0.12969 0.47433 -0.14532 0.48659 -0.16094 0.49029 C -0.20261 0.50116 -0.24844 0.49769 -0.28941 0.49838 C -0.33473 0.49607 -0.37934 0.48589 -0.4224 0.46462 C -0.44479 0.45351 -0.46476 0.44357 -0.48351 0.42299 C -0.4974 0.40726 -0.50382 0.38228 -0.51181 0.36124 C -0.51493 0.34436 -0.51771 0.32724 -0.51927 0.30967 C -0.52032 0.29695 -0.52223 0.27197 -0.52223 0.27197 C -0.52136 0.22919 -0.52084 0.18871 -0.51615 0.14662 C -0.51493 0.12026 -0.51407 0.08117 -0.49983 0.0592 C -0.49167 0.04672 -0.47709 0.04001 -0.46545 0.03723 C -0.44861 0.03816 -0.43125 0.03654 -0.41476 0.04117 C -0.39948 0.04533 -0.38577 0.05111 -0.36997 0.05319 C -0.35035 0.05874 -0.33299 0.06244 -0.31337 0.06499 C -0.29323 0.07377 -0.2724 0.07932 -0.25226 0.08696 C -0.24653 0.08904 -0.23559 0.09274 -0.23559 0.09274 C -0.21945 0.10476 -0.20191 0.11031 -0.18629 0.1228 C -0.15973 0.14385 -0.14098 0.16397 -0.12361 0.19843 C -0.1217 0.20583 -0.11875 0.21253 -0.11771 0.22017 C -0.11632 0.23011 -0.11476 0.25 -0.11476 0.25 C -0.11754 0.26549 -0.11823 0.27636 -0.12361 0.28978 C -0.13212 0.31082 -0.14914 0.32215 -0.16389 0.33349 C -0.16875 0.33719 -0.175 0.33672 -0.18039 0.3395 C -0.22934 0.36425 -0.15851 0.33534 -0.2132 0.35546 C -0.23177 0.3624 -0.27014 0.36933 -0.27014 0.36933 C -0.39479 0.24399 -0.51858 0.11656 -0.64462 -0.00648 C -0.65504 -0.01665 -0.66893 -0.01873 -0.68056 -0.02636 C -0.69514 -0.03631 -0.70938 -0.04741 -0.72361 -0.05805 C -0.78056 -0.10106 -0.83368 -0.15032 -0.88941 -0.19542 C -0.89358 -0.20305 -0.89931 -0.20722 -0.90278 -0.21531 C -0.90643 -0.22387 -0.90747 -0.23312 -0.91181 -0.24098 C -0.91216 -0.2426 -0.91424 -0.25139 -0.91476 -0.25301 C -0.91563 -0.25509 -0.91771 -0.25902 -0.91771 -0.25902 " pathEditMode="relative" ptsTypes="fffffffffffffffffffffffffffffffffA">
                                      <p:cBhvr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8.07586E-6 C 0.00416 0.03145 0.02847 0.06151 0.0493 0.07539 C 0.06631 0.08672 0.08506 0.0925 0.10295 0.10129 C 0.11822 0.10892 0.13316 0.11493 0.1493 0.11725 C 0.16319 0.11586 0.17725 0.11609 0.19097 0.11331 C 0.21267 0.10892 0.24687 0.08672 0.26423 0.0696 C 0.31909 0.01595 0.36354 -0.04534 0.38055 -0.1353 C 0.38628 -0.20121 0.36111 -0.26527 0.31336 -0.2884 C 0.30538 -0.29233 0.28524 -0.30227 0.2776 -0.30435 C 0.26423 -0.30782 0.23732 -0.31222 0.23732 -0.31222 C 0.19531 -0.31129 0.11232 -0.32309 0.06857 -0.28238 C 0.05364 -0.26851 0.0434 -0.25486 0.03142 -0.23659 C 0.02517 -0.21416 0.02066 -0.19219 0.01649 -0.16906 C 0.01944 -0.11171 0.01979 -0.07286 0.03576 -0.02198 C 0.06701 0.07747 0.16562 0.10776 0.23732 0.11516 C 0.30381 0.1117 0.29166 0.11563 0.33281 0.1073 C 0.34531 0.10476 0.37013 0.09944 0.37013 0.09944 C 0.39427 0.08857 0.41979 0.07978 0.44184 0.06151 C 0.46857 0.03931 0.4927 0.01086 0.51788 -0.01411 C 0.58003 -0.07586 0.62829 -0.13437 0.67604 -0.21485 C 0.69861 -0.25278 0.70329 -0.30389 0.72534 -0.34205 C 0.72691 -0.34459 0.72812 -0.34737 0.72986 -0.34991 C 0.73229 -0.35338 0.73506 -0.35616 0.73732 -0.35986 C 0.75659 -0.39154 0.77152 -0.42716 0.79409 -0.45537 C 0.83854 -0.51064 0.89496 -0.55435 0.95225 -0.58072 C 0.96892 -0.5791 0.97691 -0.57841 0.99097 -0.56869 " pathEditMode="relative" ptsTypes="fffffffffffffffffffffffffA">
                                      <p:cBhvr>
                                        <p:cTn id="1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naugura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52400"/>
            <a:ext cx="7661588" cy="64011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lega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998220"/>
            <a:ext cx="6324600" cy="47039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In the eyes of the people </a:t>
            </a:r>
            <a:endParaRPr lang="en-US" dirty="0"/>
          </a:p>
        </p:txBody>
      </p:sp>
      <p:pic>
        <p:nvPicPr>
          <p:cNvPr id="4" name="Content Placeholder 3" descr="imagesCA8UVQ4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1371600"/>
            <a:ext cx="5867400" cy="5133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rial Black" pitchFamily="34" charset="0"/>
              </a:rPr>
              <a:t>Lets put it to a vote!</a:t>
            </a:r>
            <a:endParaRPr lang="en-US" sz="6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superman-shie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304800"/>
            <a:ext cx="3276600" cy="225721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7200" b="1" dirty="0" smtClean="0">
                <a:solidFill>
                  <a:srgbClr val="00B0F0"/>
                </a:solidFill>
              </a:rPr>
              <a:t>    </a:t>
            </a:r>
            <a:r>
              <a:rPr lang="en-US" sz="7200" b="1" dirty="0" smtClean="0">
                <a:solidFill>
                  <a:schemeClr val="bg1"/>
                </a:solidFill>
              </a:rPr>
              <a:t>Hero</a:t>
            </a:r>
            <a:r>
              <a:rPr lang="en-US" dirty="0" smtClean="0"/>
              <a:t> 							  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 or </a:t>
            </a:r>
          </a:p>
          <a:p>
            <a:pPr>
              <a:buNone/>
            </a:pPr>
            <a:r>
              <a:rPr lang="en-US" sz="6000" b="1" dirty="0" smtClean="0">
                <a:solidFill>
                  <a:srgbClr val="FF0000"/>
                </a:solidFill>
              </a:rPr>
              <a:t>					</a:t>
            </a:r>
            <a:endParaRPr lang="en-US" dirty="0"/>
          </a:p>
        </p:txBody>
      </p:sp>
      <p:pic>
        <p:nvPicPr>
          <p:cNvPr id="6" name="Picture 5" descr="imagesCACSOTT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3505200"/>
            <a:ext cx="3878966" cy="2581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200"/>
            <a:ext cx="9677400" cy="2438400"/>
          </a:xfrm>
        </p:spPr>
        <p:txBody>
          <a:bodyPr>
            <a:normAutofit/>
          </a:bodyPr>
          <a:lstStyle/>
          <a:p>
            <a:r>
              <a:rPr lang="en-US" sz="7200" dirty="0" smtClean="0"/>
              <a:t>	   Challenges</a:t>
            </a:r>
            <a:r>
              <a:rPr lang="en-US" dirty="0" smtClean="0"/>
              <a:t>  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677400" cy="54403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Test Question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  </a:t>
            </a:r>
            <a:r>
              <a:rPr lang="en-US" sz="5400" dirty="0" smtClean="0"/>
              <a:t>The answer is B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Documents and Settings\btambellini01\Local Settings\Temporary Internet Files\Content.IE5\OPV8R6LZ\MC90044152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7239000" cy="6183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toddler_c3po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43400" y="1514708"/>
            <a:ext cx="3505200" cy="5343292"/>
          </a:xfrm>
        </p:spPr>
      </p:pic>
      <p:sp>
        <p:nvSpPr>
          <p:cNvPr id="5" name="Rectangle 4"/>
          <p:cNvSpPr/>
          <p:nvPr/>
        </p:nvSpPr>
        <p:spPr>
          <a:xfrm rot="20023990">
            <a:off x="-800413" y="1834388"/>
            <a:ext cx="846956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Waxhaw, South Carolina</a:t>
            </a:r>
            <a:endParaRPr lang="en-US" sz="4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untitled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1524000"/>
            <a:ext cx="5373571" cy="40249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3008779222_1317370aa0_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    Federalist/Democrat      </a:t>
            </a:r>
            <a:endParaRPr lang="en-US" dirty="0"/>
          </a:p>
        </p:txBody>
      </p:sp>
      <p:pic>
        <p:nvPicPr>
          <p:cNvPr id="4" name="Content Placeholder 3" descr="Democrat+Donkey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2600" y="1752600"/>
            <a:ext cx="4876800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untitled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752600"/>
            <a:ext cx="4661455" cy="3643991"/>
          </a:xfrm>
        </p:spPr>
      </p:pic>
      <p:sp>
        <p:nvSpPr>
          <p:cNvPr id="4" name="Rectangle 3"/>
          <p:cNvSpPr/>
          <p:nvPr/>
        </p:nvSpPr>
        <p:spPr>
          <a:xfrm>
            <a:off x="1828800" y="2362200"/>
            <a:ext cx="4247099" cy="271266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9718224"/>
              </a:avLst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en-US" sz="9600" b="1" cap="all" spc="0" dirty="0">
              <a:ln/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Bauhaus 93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4600" y="2895600"/>
            <a:ext cx="303270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9600" b="1" i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ndrew_Jacks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533400"/>
            <a:ext cx="5029200" cy="60836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192</TotalTime>
  <Words>60</Words>
  <Application>Microsoft Office PowerPoint</Application>
  <PresentationFormat>On-screen Show (4:3)</PresentationFormat>
  <Paragraphs>26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Technic</vt:lpstr>
      <vt:lpstr>       Andrew Jackson;                                      the twenty dollar bill                    villain                            or                            hero   </vt:lpstr>
      <vt:lpstr>                  Objective</vt:lpstr>
      <vt:lpstr>  </vt:lpstr>
      <vt:lpstr>Slide 4</vt:lpstr>
      <vt:lpstr>Slide 5</vt:lpstr>
      <vt:lpstr>Slide 6</vt:lpstr>
      <vt:lpstr>       Federalist/Democrat      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                   1828</vt:lpstr>
      <vt:lpstr>Slide 28</vt:lpstr>
      <vt:lpstr>Slide 29</vt:lpstr>
      <vt:lpstr>Slide 30</vt:lpstr>
      <vt:lpstr>Slide 31</vt:lpstr>
      <vt:lpstr>Slide 32</vt:lpstr>
      <vt:lpstr>   In the eyes of the people </vt:lpstr>
      <vt:lpstr>Slide 34</vt:lpstr>
      <vt:lpstr>Slide 35</vt:lpstr>
      <vt:lpstr>    Challenges       </vt:lpstr>
      <vt:lpstr>             Test Question   </vt:lpstr>
      <vt:lpstr>Slide 38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Andrew Jackson;                                the twenty dollar bill villain   </dc:title>
  <dc:creator>Mount Lebanon School District</dc:creator>
  <cp:lastModifiedBy>nstarzynski</cp:lastModifiedBy>
  <cp:revision>31</cp:revision>
  <dcterms:created xsi:type="dcterms:W3CDTF">2011-03-08T16:12:26Z</dcterms:created>
  <dcterms:modified xsi:type="dcterms:W3CDTF">2011-03-15T18:05:15Z</dcterms:modified>
</cp:coreProperties>
</file>